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sldIdLst>
    <p:sldId id="285" r:id="rId2"/>
    <p:sldId id="304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9" r:id="rId30"/>
    <p:sldId id="330" r:id="rId31"/>
    <p:sldId id="331" r:id="rId32"/>
    <p:sldId id="332" r:id="rId33"/>
    <p:sldId id="333" r:id="rId34"/>
    <p:sldId id="334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35" r:id="rId43"/>
    <p:sldId id="336" r:id="rId44"/>
    <p:sldId id="337" r:id="rId45"/>
    <p:sldId id="338" r:id="rId46"/>
    <p:sldId id="339" r:id="rId47"/>
    <p:sldId id="340" r:id="rId48"/>
    <p:sldId id="34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ia Levi" initials="AL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  <a:srgbClr val="FFC000"/>
    <a:srgbClr val="A6CE39"/>
    <a:srgbClr val="524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58" autoAdjust="0"/>
    <p:restoredTop sz="86433" autoAdjust="0"/>
  </p:normalViewPr>
  <p:slideViewPr>
    <p:cSldViewPr snapToGrid="0" snapToObjects="1">
      <p:cViewPr varScale="1">
        <p:scale>
          <a:sx n="59" d="100"/>
          <a:sy n="59" d="100"/>
        </p:scale>
        <p:origin x="9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10D08-B927-4976-9C8F-60D0185F999A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F76AD-EA52-4DE7-84B2-4F59D438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1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F76AD-EA52-4DE7-84B2-4F59D4386E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F76AD-EA52-4DE7-84B2-4F59D4386E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F6657-0D71-0D4F-AD30-59847E0808CD}"/>
              </a:ext>
            </a:extLst>
          </p:cNvPr>
          <p:cNvSpPr txBox="1"/>
          <p:nvPr userDrawn="1"/>
        </p:nvSpPr>
        <p:spPr>
          <a:xfrm>
            <a:off x="1408780" y="180892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A4ACD-5535-9646-8D00-C25C8812A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08" y="-71462"/>
            <a:ext cx="4679387" cy="69294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44CF42-5484-2148-B998-799767C52E2F}"/>
              </a:ext>
            </a:extLst>
          </p:cNvPr>
          <p:cNvSpPr/>
          <p:nvPr userDrawn="1"/>
        </p:nvSpPr>
        <p:spPr>
          <a:xfrm rot="10800000">
            <a:off x="-1" y="-87739"/>
            <a:ext cx="4124739" cy="6945739"/>
          </a:xfrm>
          <a:prstGeom prst="rect">
            <a:avLst/>
          </a:prstGeom>
          <a:solidFill>
            <a:srgbClr val="0079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E68B5"/>
                </a:solidFill>
              </a:rPr>
              <a:t>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09DC6-9B64-6541-8243-1EBB72517997}"/>
              </a:ext>
            </a:extLst>
          </p:cNvPr>
          <p:cNvSpPr/>
          <p:nvPr userDrawn="1"/>
        </p:nvSpPr>
        <p:spPr>
          <a:xfrm rot="10800000">
            <a:off x="71267" y="-87738"/>
            <a:ext cx="4372596" cy="6945739"/>
          </a:xfrm>
          <a:prstGeom prst="rect">
            <a:avLst/>
          </a:prstGeom>
          <a:solidFill>
            <a:srgbClr val="0079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E68B5"/>
                </a:solidFill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256CC6-E322-D345-AB9C-5A68311EB136}"/>
              </a:ext>
            </a:extLst>
          </p:cNvPr>
          <p:cNvSpPr/>
          <p:nvPr userDrawn="1"/>
        </p:nvSpPr>
        <p:spPr>
          <a:xfrm>
            <a:off x="4169543" y="-81451"/>
            <a:ext cx="548640" cy="6949440"/>
          </a:xfrm>
          <a:prstGeom prst="rect">
            <a:avLst/>
          </a:prstGeom>
          <a:gradFill flip="none" rotWithShape="1">
            <a:gsLst>
              <a:gs pos="100000">
                <a:srgbClr val="0E68B5"/>
              </a:gs>
              <a:gs pos="51000">
                <a:srgbClr val="0070C0"/>
              </a:gs>
              <a:gs pos="0">
                <a:srgbClr val="0079C1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6D90B-CFC1-2041-94B2-0DB4999AF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7362" y="5852920"/>
            <a:ext cx="2072739" cy="657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2DFB82-5E89-A74F-B7D9-6410C398A3BE}"/>
              </a:ext>
            </a:extLst>
          </p:cNvPr>
          <p:cNvSpPr txBox="1"/>
          <p:nvPr userDrawn="1"/>
        </p:nvSpPr>
        <p:spPr>
          <a:xfrm>
            <a:off x="859516" y="2455253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1207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60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42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65768"/>
            <a:ext cx="7772400" cy="1470025"/>
          </a:xfr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086" y="21825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7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0079C1"/>
              </a:buClr>
              <a:buSzPct val="100000"/>
              <a:defRPr sz="1800">
                <a:solidFill>
                  <a:srgbClr val="0079C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441" y="6420678"/>
            <a:ext cx="487017" cy="34055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6A651FA-7CF1-8E48-849F-52EFF2F8CD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89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043" y="1162432"/>
            <a:ext cx="8497957" cy="1143000"/>
          </a:xfr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350" y="2117559"/>
            <a:ext cx="4038600" cy="40086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7558"/>
            <a:ext cx="4038600" cy="40086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9336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A651FA-7CF1-8E48-849F-52EFF2F8CD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3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33" y="213042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242" y="2770187"/>
            <a:ext cx="4040188" cy="3447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339" y="213042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339" y="2770187"/>
            <a:ext cx="4041775" cy="3447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91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64492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9220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928" y="1996586"/>
            <a:ext cx="5111750" cy="41160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54256"/>
            <a:ext cx="3008313" cy="2954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06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3013"/>
            <a:ext cx="5486400" cy="3487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88204"/>
            <a:ext cx="9144000" cy="1281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38455"/>
            <a:ext cx="9144000" cy="5195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33" y="1122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39084"/>
            <a:ext cx="8229600" cy="429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3A7E5-467C-9843-831A-903C62E88ED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87209" y="217433"/>
            <a:ext cx="15621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79C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37EC0"/>
        </a:buClr>
        <a:buFont typeface="Arial"/>
        <a:buChar char="•"/>
        <a:defRPr sz="1600" kern="1200">
          <a:solidFill>
            <a:srgbClr val="0079C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37EC0"/>
        </a:buClr>
        <a:buFont typeface="Arial"/>
        <a:buChar char="–"/>
        <a:defRPr sz="1600" kern="1200">
          <a:solidFill>
            <a:srgbClr val="0079C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37EC0"/>
        </a:buClr>
        <a:buFont typeface="Arial"/>
        <a:buChar char="•"/>
        <a:defRPr sz="1400" kern="1200">
          <a:solidFill>
            <a:srgbClr val="0079C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37EC0"/>
        </a:buClr>
        <a:buFont typeface="Arial"/>
        <a:buChar char="–"/>
        <a:defRPr sz="1200" kern="1200">
          <a:solidFill>
            <a:srgbClr val="0079C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37EC0"/>
        </a:buClr>
        <a:buFont typeface="Arial"/>
        <a:buChar char="»"/>
        <a:defRPr sz="1200" kern="1200">
          <a:solidFill>
            <a:srgbClr val="0079C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67582DF-086C-9143-A6C6-6D3798139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-44067" y="-91439"/>
            <a:ext cx="4616067" cy="6955728"/>
          </a:xfrm>
          <a:prstGeom prst="rect">
            <a:avLst/>
          </a:prstGeom>
          <a:solidFill>
            <a:srgbClr val="0079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E68B5"/>
                </a:solidFill>
              </a:rPr>
              <a:t>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06253"/>
            <a:ext cx="4454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Phoneme-Grapheme Correspondences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08" y="5649969"/>
            <a:ext cx="2609850" cy="831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B42E4-FFE8-C243-A186-48D00BFF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72" y="-97728"/>
            <a:ext cx="4697124" cy="6955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2826" y="-91439"/>
            <a:ext cx="548640" cy="6949440"/>
          </a:xfrm>
          <a:prstGeom prst="rect">
            <a:avLst/>
          </a:prstGeom>
          <a:gradFill flip="none" rotWithShape="1">
            <a:gsLst>
              <a:gs pos="100000">
                <a:srgbClr val="0E68B5"/>
              </a:gs>
              <a:gs pos="51000">
                <a:srgbClr val="0070C0"/>
              </a:gs>
              <a:gs pos="0">
                <a:srgbClr val="0079C1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1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h, </a:t>
            </a:r>
            <a:r>
              <a:rPr lang="en-US" sz="20000" dirty="0" err="1"/>
              <a:t>wh</a:t>
            </a:r>
            <a:endParaRPr lang="en-US" sz="20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0C71F2-F4CF-4214-BF40-41FB9E822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8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2"/>
    </mc:Choice>
    <mc:Fallback>
      <p:transition spd="slow" advTm="2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i</a:t>
            </a:r>
            <a:endParaRPr lang="en-US" sz="20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4E624C-2CEB-4FCF-8F3A-5E24A7B9C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7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7"/>
    </mc:Choice>
    <mc:Fallback>
      <p:transition spd="slow" advTm="1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3900" dirty="0"/>
              <a:t>j, _</a:t>
            </a:r>
            <a:r>
              <a:rPr lang="en-US" sz="13900" dirty="0" err="1"/>
              <a:t>dge</a:t>
            </a:r>
            <a:r>
              <a:rPr lang="en-US" sz="13900" dirty="0"/>
              <a:t>, _</a:t>
            </a:r>
            <a:r>
              <a:rPr lang="en-US" sz="13900" dirty="0" err="1"/>
              <a:t>ge</a:t>
            </a:r>
            <a:endParaRPr lang="en-US" sz="139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80B091-78D9-422A-8C5E-3A246A117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9"/>
    </mc:Choice>
    <mc:Fallback>
      <p:transition spd="slow" advTm="1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3900" dirty="0"/>
              <a:t>k, c, _</a:t>
            </a:r>
            <a:r>
              <a:rPr lang="en-US" sz="13900" dirty="0" err="1"/>
              <a:t>ck</a:t>
            </a:r>
            <a:endParaRPr lang="en-US" sz="139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44FAE0-699E-4351-8DCC-027700B6D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9"/>
    </mc:Choice>
    <mc:Fallback>
      <p:transition spd="slow" advTm="2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6700" dirty="0"/>
              <a:t>l, </a:t>
            </a:r>
            <a:r>
              <a:rPr lang="en-US" sz="16700" dirty="0" err="1"/>
              <a:t>ll</a:t>
            </a:r>
            <a:r>
              <a:rPr lang="en-US" sz="16700" dirty="0"/>
              <a:t>, le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BD8D44-025A-41D7-B1B2-75EA83D92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8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8"/>
    </mc:Choice>
    <mc:Fallback>
      <p:transition spd="slow" advTm="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3900" dirty="0"/>
              <a:t>m, _</a:t>
            </a:r>
            <a:r>
              <a:rPr lang="en-US" sz="13900" dirty="0" err="1"/>
              <a:t>mb</a:t>
            </a:r>
            <a:r>
              <a:rPr lang="en-US" sz="13900" dirty="0"/>
              <a:t>, _</a:t>
            </a:r>
            <a:r>
              <a:rPr lang="en-US" sz="13900" dirty="0" err="1"/>
              <a:t>mn</a:t>
            </a:r>
            <a:endParaRPr lang="en-US" sz="139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E081F8-0997-4705-991E-747F4AEC1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6"/>
    </mc:Choice>
    <mc:Fallback>
      <p:transition spd="slow" advTm="1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6700" dirty="0"/>
              <a:t>n, </a:t>
            </a:r>
            <a:r>
              <a:rPr lang="en-US" sz="16700" dirty="0" err="1"/>
              <a:t>kn</a:t>
            </a:r>
            <a:r>
              <a:rPr lang="en-US" sz="16700" dirty="0"/>
              <a:t>, </a:t>
            </a:r>
            <a:r>
              <a:rPr lang="en-US" sz="16700" dirty="0" err="1"/>
              <a:t>gn</a:t>
            </a:r>
            <a:endParaRPr lang="en-US" sz="167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617DA38-29D6-4A7F-95A0-2FEB2AEF2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0"/>
    </mc:Choice>
    <mc:Fallback>
      <p:transition spd="slow" advTm="2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o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836E97-A6BD-4C7B-A4C9-2BAC23D13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2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1"/>
    </mc:Choice>
    <mc:Fallback>
      <p:transition spd="slow" advTm="2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p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D74431-A621-4678-8FFF-81DF2C1DF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4"/>
    </mc:Choice>
    <mc:Fallback>
      <p:transition spd="slow" advTm="2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qu</a:t>
            </a:r>
            <a:endParaRPr lang="en-US" sz="20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C8DB17-39D6-40A1-808B-308625A41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6"/>
    </mc:Choice>
    <mc:Fallback>
      <p:transition spd="slow" advTm="1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ECFF-18A0-4636-BB0C-5656E88B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Phoneme-Grapheme Correspondences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98D4-98DF-489F-BB28-B45CEF9B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58" y="2320316"/>
            <a:ext cx="8229600" cy="40727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the following slides you will hear the sounds of 45 phonemes (sounds) and see their corresponding graphemes (spellings). Please note that the graphemes (spelling) for the phonemes shown are the</a:t>
            </a:r>
            <a:r>
              <a:rPr lang="en-US" i="1" dirty="0"/>
              <a:t> most </a:t>
            </a:r>
            <a:r>
              <a:rPr lang="en-US" dirty="0"/>
              <a:t>common spellings, but this presentation does not include </a:t>
            </a:r>
            <a:r>
              <a:rPr lang="en-US" i="1" dirty="0"/>
              <a:t>all </a:t>
            </a:r>
            <a:r>
              <a:rPr lang="en-US" dirty="0"/>
              <a:t>possible graphemes for each phoneme (sound).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6EC76-2082-45C1-8E75-79E45A6E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1FA-7CF1-8E48-849F-52EFF2F8CD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2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r, </a:t>
            </a:r>
            <a:r>
              <a:rPr lang="en-US" sz="20000" dirty="0" err="1"/>
              <a:t>wr</a:t>
            </a:r>
            <a:endParaRPr lang="en-US" sz="20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F5D07A-1D3E-40E3-AA66-BB14E7795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6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3"/>
    </mc:Choice>
    <mc:Fallback>
      <p:transition spd="slow" advTm="2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3900" dirty="0"/>
              <a:t>s, _</a:t>
            </a:r>
            <a:r>
              <a:rPr lang="en-US" sz="13900" dirty="0" err="1"/>
              <a:t>ss</a:t>
            </a:r>
            <a:r>
              <a:rPr lang="en-US" sz="13900" dirty="0"/>
              <a:t>, </a:t>
            </a:r>
            <a:r>
              <a:rPr lang="en-US" sz="13900" dirty="0" err="1"/>
              <a:t>sc</a:t>
            </a:r>
            <a:r>
              <a:rPr lang="en-US" sz="13900" dirty="0"/>
              <a:t>_, </a:t>
            </a:r>
            <a:r>
              <a:rPr lang="en-US" sz="13900" dirty="0" err="1"/>
              <a:t>ps</a:t>
            </a:r>
            <a:r>
              <a:rPr lang="en-US" sz="13900" dirty="0"/>
              <a:t>_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D2A800-8844-4D08-A31F-B17A8604F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6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4"/>
    </mc:Choice>
    <mc:Fallback>
      <p:transition spd="slow" advTm="2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3900" dirty="0"/>
              <a:t>t, _</a:t>
            </a:r>
            <a:r>
              <a:rPr lang="en-US" sz="13900" dirty="0" err="1"/>
              <a:t>tt</a:t>
            </a:r>
            <a:r>
              <a:rPr lang="en-US" sz="13900" dirty="0"/>
              <a:t>, _</a:t>
            </a:r>
            <a:r>
              <a:rPr lang="en-US" sz="13900" dirty="0" err="1"/>
              <a:t>ed</a:t>
            </a:r>
            <a:endParaRPr lang="en-US" sz="139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9CA571-C21B-485F-B566-EB2EE5914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1"/>
    </mc:Choice>
    <mc:Fallback>
      <p:transition spd="slow" advTm="1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u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2F45E32-5210-4584-90D9-A6A669BF8E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1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2"/>
    </mc:Choice>
    <mc:Fallback>
      <p:transition spd="slow" advTm="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v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35100B-2F2B-49F8-A83A-D605F0F59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7"/>
    </mc:Choice>
    <mc:Fallback>
      <p:transition spd="slow" advTm="1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w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0F787B-A6F9-493E-AC2F-C2670C910A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9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8"/>
    </mc:Choice>
    <mc:Fallback>
      <p:transition spd="slow" advTm="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6700" dirty="0"/>
              <a:t>x, _</a:t>
            </a:r>
            <a:r>
              <a:rPr lang="en-US" sz="16700" dirty="0" err="1"/>
              <a:t>cks</a:t>
            </a:r>
            <a:endParaRPr lang="en-US" sz="167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A06DC9-B893-497E-9E22-A39DE2BA7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0"/>
    </mc:Choice>
    <mc:Fallback>
      <p:transition spd="slow" advTm="2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y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180D35-D2A8-4376-B899-38EF2E9F8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0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9"/>
    </mc:Choice>
    <mc:Fallback>
      <p:transition spd="slow" advTm="1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6700" dirty="0"/>
              <a:t>z, _</a:t>
            </a:r>
            <a:r>
              <a:rPr lang="en-US" sz="16700" dirty="0" err="1"/>
              <a:t>zz</a:t>
            </a:r>
            <a:r>
              <a:rPr lang="en-US" sz="16700" dirty="0"/>
              <a:t>, s, x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8F2A93-EB65-4810-9719-98E803D3D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7"/>
    </mc:Choice>
    <mc:Fallback>
      <p:transition spd="slow" advTm="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1600" dirty="0" err="1"/>
              <a:t>a_e</a:t>
            </a:r>
            <a:r>
              <a:rPr lang="en-US" sz="11600" dirty="0"/>
              <a:t>, </a:t>
            </a:r>
            <a:r>
              <a:rPr lang="en-US" sz="11600" dirty="0" err="1"/>
              <a:t>ai</a:t>
            </a:r>
            <a:r>
              <a:rPr lang="en-US" sz="11600" dirty="0"/>
              <a:t>, ay, </a:t>
            </a:r>
            <a:r>
              <a:rPr lang="en-US" sz="11600" dirty="0" err="1"/>
              <a:t>eigh</a:t>
            </a:r>
            <a:r>
              <a:rPr lang="en-US" sz="11600" dirty="0"/>
              <a:t>, </a:t>
            </a:r>
            <a:r>
              <a:rPr lang="en-US" sz="11600" dirty="0" err="1"/>
              <a:t>ey</a:t>
            </a:r>
            <a:r>
              <a:rPr lang="en-US" sz="11600" dirty="0"/>
              <a:t>, </a:t>
            </a:r>
            <a:r>
              <a:rPr lang="en-US" sz="11600" dirty="0" err="1"/>
              <a:t>ei</a:t>
            </a:r>
            <a:endParaRPr lang="en-US" sz="11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1780D0-FB47-4C2F-B7E3-C9AC412F9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3"/>
    </mc:Choice>
    <mc:Fallback>
      <p:transition spd="slow" advTm="1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01A8-6B90-5F47-BDBC-BE3DE4A6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07" y="1007872"/>
            <a:ext cx="8229600" cy="4870414"/>
          </a:xfrm>
        </p:spPr>
        <p:txBody>
          <a:bodyPr/>
          <a:lstStyle/>
          <a:p>
            <a:pPr algn="ctr"/>
            <a:r>
              <a:rPr lang="en-US" sz="20000" dirty="0"/>
              <a:t>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7D13B-4C74-F34A-99BA-29E8BA52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6763" y="6466901"/>
            <a:ext cx="319489" cy="391099"/>
          </a:xfrm>
        </p:spPr>
        <p:txBody>
          <a:bodyPr/>
          <a:lstStyle/>
          <a:p>
            <a:fld id="{F6A651FA-7CF1-8E48-849F-52EFF2F8CD3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9708B8A-367A-4178-8888-521B51977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1"/>
    </mc:Choice>
    <mc:Fallback>
      <p:transition spd="slow" advTm="3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1600" dirty="0" err="1"/>
              <a:t>ee</a:t>
            </a:r>
            <a:r>
              <a:rPr lang="en-US" sz="11600" dirty="0"/>
              <a:t>, </a:t>
            </a:r>
            <a:r>
              <a:rPr lang="en-US" sz="11600" dirty="0" err="1"/>
              <a:t>e_e</a:t>
            </a:r>
            <a:r>
              <a:rPr lang="en-US" sz="11600" dirty="0"/>
              <a:t>, _e, </a:t>
            </a:r>
            <a:r>
              <a:rPr lang="en-US" sz="11600" dirty="0" err="1"/>
              <a:t>ea</a:t>
            </a:r>
            <a:r>
              <a:rPr lang="en-US" sz="11600" dirty="0"/>
              <a:t>, </a:t>
            </a:r>
            <a:r>
              <a:rPr lang="en-US" sz="11600" dirty="0" err="1"/>
              <a:t>ey</a:t>
            </a:r>
            <a:r>
              <a:rPr lang="en-US" sz="11600" dirty="0"/>
              <a:t>, _y, </a:t>
            </a:r>
            <a:r>
              <a:rPr lang="en-US" sz="11600" dirty="0" err="1"/>
              <a:t>ie</a:t>
            </a:r>
            <a:r>
              <a:rPr lang="en-US" sz="11600" dirty="0"/>
              <a:t>, </a:t>
            </a:r>
            <a:r>
              <a:rPr lang="en-US" sz="11600" dirty="0" err="1"/>
              <a:t>ei</a:t>
            </a:r>
            <a:endParaRPr lang="en-US" sz="11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AADBCB-14EA-492A-9A2D-3DE612BA2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1"/>
    </mc:Choice>
    <mc:Fallback>
      <p:transition spd="slow" advTm="1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1600" dirty="0" err="1"/>
              <a:t>i_e</a:t>
            </a:r>
            <a:r>
              <a:rPr lang="en-US" sz="11600" dirty="0"/>
              <a:t>, </a:t>
            </a:r>
            <a:r>
              <a:rPr lang="en-US" sz="11600" dirty="0" err="1"/>
              <a:t>ie</a:t>
            </a:r>
            <a:r>
              <a:rPr lang="en-US" sz="11600" dirty="0"/>
              <a:t>, _y, </a:t>
            </a:r>
            <a:r>
              <a:rPr lang="en-US" sz="11600" dirty="0" err="1"/>
              <a:t>igh</a:t>
            </a:r>
            <a:r>
              <a:rPr lang="en-US" sz="11600" dirty="0"/>
              <a:t>,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7D0092-6D98-4294-BB00-E9B5EEA3C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7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9"/>
    </mc:Choice>
    <mc:Fallback>
      <p:transition spd="slow" advTm="2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1600" dirty="0" err="1"/>
              <a:t>o_e</a:t>
            </a:r>
            <a:r>
              <a:rPr lang="en-US" sz="11600" dirty="0"/>
              <a:t>, </a:t>
            </a:r>
            <a:r>
              <a:rPr lang="en-US" sz="11600" dirty="0" err="1"/>
              <a:t>oa</a:t>
            </a:r>
            <a:r>
              <a:rPr lang="en-US" sz="11600" dirty="0"/>
              <a:t>, </a:t>
            </a:r>
            <a:r>
              <a:rPr lang="en-US" sz="11600" dirty="0" err="1"/>
              <a:t>oe</a:t>
            </a:r>
            <a:r>
              <a:rPr lang="en-US" sz="11600" dirty="0"/>
              <a:t>, ow, o_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E163CA-ACC3-483F-9EAC-0D66135E9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7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8"/>
    </mc:Choice>
    <mc:Fallback>
      <p:transition spd="slow" advTm="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1600" dirty="0" err="1"/>
              <a:t>u_e</a:t>
            </a:r>
            <a:r>
              <a:rPr lang="en-US" sz="11600" dirty="0"/>
              <a:t>, </a:t>
            </a:r>
            <a:r>
              <a:rPr lang="en-US" sz="11600" dirty="0" err="1"/>
              <a:t>ew</a:t>
            </a:r>
            <a:endParaRPr lang="en-US" sz="11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A1C3C5-785A-455F-A344-7C3FA36C8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6"/>
    </mc:Choice>
    <mc:Fallback>
      <p:transition spd="slow" advTm="1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1600" dirty="0" err="1"/>
              <a:t>oo</a:t>
            </a:r>
            <a:r>
              <a:rPr lang="en-US" sz="11600" dirty="0"/>
              <a:t>, </a:t>
            </a:r>
            <a:r>
              <a:rPr lang="en-US" sz="11600" dirty="0" err="1"/>
              <a:t>u_e</a:t>
            </a:r>
            <a:r>
              <a:rPr lang="en-US" sz="11600" dirty="0"/>
              <a:t>, </a:t>
            </a:r>
            <a:r>
              <a:rPr lang="en-US" sz="11600" dirty="0" err="1"/>
              <a:t>ue</a:t>
            </a:r>
            <a:r>
              <a:rPr lang="en-US" sz="11600" dirty="0"/>
              <a:t>, </a:t>
            </a:r>
            <a:r>
              <a:rPr lang="en-US" sz="11600" dirty="0" err="1"/>
              <a:t>ew</a:t>
            </a:r>
            <a:r>
              <a:rPr lang="en-US" sz="11600" dirty="0"/>
              <a:t>, </a:t>
            </a:r>
            <a:r>
              <a:rPr lang="en-US" sz="11600" dirty="0" err="1"/>
              <a:t>ui</a:t>
            </a:r>
            <a:r>
              <a:rPr lang="en-US" sz="11600" dirty="0"/>
              <a:t>, </a:t>
            </a:r>
            <a:r>
              <a:rPr lang="en-US" sz="11600" dirty="0" err="1"/>
              <a:t>ou</a:t>
            </a:r>
            <a:endParaRPr lang="en-US" sz="11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63C6F2-D8CF-499E-BAF1-7007BDC5E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5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4"/>
    </mc:Choice>
    <mc:Fallback>
      <p:transition spd="slow" advTm="2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th</a:t>
            </a:r>
            <a:endParaRPr lang="en-US" sz="20000" dirty="0"/>
          </a:p>
          <a:p>
            <a:pPr algn="ctr"/>
            <a:r>
              <a:rPr lang="en-US" sz="9600" dirty="0"/>
              <a:t>*like thin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5E126A-C844-4D8E-B0A7-8F4459F0E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1"/>
    </mc:Choice>
    <mc:Fallback>
      <p:transition spd="slow" advTm="1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th</a:t>
            </a:r>
            <a:endParaRPr lang="en-US" sz="20000" dirty="0"/>
          </a:p>
          <a:p>
            <a:pPr algn="ctr"/>
            <a:r>
              <a:rPr lang="en-US" sz="11600" dirty="0"/>
              <a:t>*like this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055E821-6CF5-481A-9022-5D37ABFD05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5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8"/>
    </mc:Choice>
    <mc:Fallback>
      <p:transition spd="slow" advTm="1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ch</a:t>
            </a:r>
            <a:endParaRPr lang="en-US" sz="20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2D8E09-B2C4-4912-BC69-3C9144E6C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3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8"/>
    </mc:Choice>
    <mc:Fallback>
      <p:transition spd="slow" advTm="1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wh</a:t>
            </a:r>
            <a:endParaRPr lang="en-US" sz="20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EA55FA-0CA5-438E-9941-B359181F4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8"/>
    </mc:Choice>
    <mc:Fallback>
      <p:transition spd="slow" advTm="1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sh</a:t>
            </a:r>
            <a:endParaRPr lang="en-US" sz="20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4E66BF-D377-4CDE-BA5E-EAD255032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6"/>
    </mc:Choice>
    <mc:Fallback>
      <p:transition spd="slow" advTm="2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AC6163-B65F-4762-A387-7932B851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33" y="1122675"/>
            <a:ext cx="8229600" cy="4842696"/>
          </a:xfrm>
        </p:spPr>
        <p:txBody>
          <a:bodyPr/>
          <a:lstStyle/>
          <a:p>
            <a:pPr algn="ctr"/>
            <a:r>
              <a:rPr lang="en-US" sz="20000" dirty="0"/>
              <a:t>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F35F5-6DB8-4416-940D-2A8820B5D5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6638" y="6421438"/>
            <a:ext cx="487362" cy="339725"/>
          </a:xfrm>
          <a:prstGeom prst="rect">
            <a:avLst/>
          </a:prstGeom>
        </p:spPr>
        <p:txBody>
          <a:bodyPr/>
          <a:lstStyle/>
          <a:p>
            <a:fld id="{F6A651FA-7CF1-8E48-849F-52EFF2F8CD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7553B9-0D55-4153-A0E5-8F873771D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4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1"/>
    </mc:Choice>
    <mc:Fallback>
      <p:transition spd="slow" advTm="2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E02DE1-79A7-4226-A73A-31612261C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2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7"/>
    </mc:Choice>
    <mc:Fallback>
      <p:transition spd="slow" advTm="2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6700" dirty="0"/>
              <a:t>/</a:t>
            </a:r>
            <a:r>
              <a:rPr lang="en-US" sz="16700" dirty="0" err="1"/>
              <a:t>zh</a:t>
            </a:r>
            <a:r>
              <a:rPr lang="en-US" sz="16700" dirty="0"/>
              <a:t>/</a:t>
            </a:r>
          </a:p>
          <a:p>
            <a:pPr algn="ctr"/>
            <a:r>
              <a:rPr lang="en-US" sz="9700" dirty="0"/>
              <a:t>*s or z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526EA7-5E7D-4167-A73C-E8B8063A2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4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6"/>
    </mc:Choice>
    <mc:Fallback>
      <p:transition spd="slow" advTm="2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oo</a:t>
            </a:r>
            <a:endParaRPr lang="en-US" sz="11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3B24EF-E07B-49CB-8A92-4013386615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9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3"/>
    </mc:Choice>
    <mc:Fallback>
      <p:transition spd="slow" advTm="2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oi, oy</a:t>
            </a:r>
            <a:endParaRPr lang="en-US" sz="11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000915-DDD9-4AE2-B159-02AAA2DFB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1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5"/>
    </mc:Choice>
    <mc:Fallback>
      <p:transition spd="slow" advTm="2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6700" dirty="0"/>
              <a:t>ow, </a:t>
            </a:r>
            <a:r>
              <a:rPr lang="en-US" sz="16700" dirty="0" err="1"/>
              <a:t>ou</a:t>
            </a:r>
            <a:endParaRPr lang="en-US" sz="97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B62A1A-B0B6-472D-9643-9ABECCA25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1"/>
    </mc:Choice>
    <mc:Fallback>
      <p:transition spd="slow" advTm="2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3900" dirty="0"/>
              <a:t>aw, au, </a:t>
            </a:r>
            <a:r>
              <a:rPr lang="en-US" sz="13900" dirty="0" err="1"/>
              <a:t>ough</a:t>
            </a:r>
            <a:endParaRPr lang="en-US" sz="9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298D93-70E6-4E7C-B1EE-85387E0E8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4"/>
    </mc:Choice>
    <mc:Fallback>
      <p:transition spd="slow" advTm="2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3900" dirty="0" err="1"/>
              <a:t>er</a:t>
            </a:r>
            <a:r>
              <a:rPr lang="en-US" sz="13900" dirty="0"/>
              <a:t>, </a:t>
            </a:r>
            <a:r>
              <a:rPr lang="en-US" sz="13900" dirty="0" err="1"/>
              <a:t>ur</a:t>
            </a:r>
            <a:r>
              <a:rPr lang="en-US" sz="13900" dirty="0"/>
              <a:t>, </a:t>
            </a:r>
            <a:r>
              <a:rPr lang="en-US" sz="13900" dirty="0" err="1"/>
              <a:t>ir</a:t>
            </a:r>
            <a:endParaRPr lang="en-US" sz="9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3CA98E-5334-46E7-8C7A-D7E4AEEB5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1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1"/>
    </mc:Choice>
    <mc:Fallback>
      <p:transition spd="slow" advTm="2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 err="1"/>
              <a:t>ar</a:t>
            </a:r>
            <a:endParaRPr lang="en-US" sz="13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28BDB2-3C88-4094-8A23-2DB7EAC13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6"/>
    </mc:Choice>
    <mc:Fallback>
      <p:transition spd="slow" advTm="2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or</a:t>
            </a:r>
            <a:endParaRPr lang="en-US" sz="13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47104D-65D5-424D-805B-CF39991CB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3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7"/>
    </mc:Choice>
    <mc:Fallback>
      <p:transition spd="slow" advTm="2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1600" dirty="0"/>
              <a:t>c, k, _</a:t>
            </a:r>
            <a:r>
              <a:rPr lang="en-US" sz="11600" dirty="0" err="1"/>
              <a:t>ck</a:t>
            </a:r>
            <a:endParaRPr lang="en-US" sz="11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097010F-A3D5-4619-A3C4-4DFC39C94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1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1"/>
    </mc:Choice>
    <mc:Fallback>
      <p:transition spd="slow" advTm="3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6700" dirty="0"/>
              <a:t>d,_</a:t>
            </a:r>
            <a:r>
              <a:rPr lang="en-US" sz="16700" dirty="0" err="1"/>
              <a:t>ed</a:t>
            </a:r>
            <a:endParaRPr lang="en-US" sz="167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3F2121-FF51-4BDE-B028-D9CE393EC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7"/>
    </mc:Choice>
    <mc:Fallback>
      <p:transition spd="slow" advTm="3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3048A2-815E-4D47-A09C-8FD12EF8B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7"/>
    </mc:Choice>
    <mc:Fallback>
      <p:transition spd="slow" advTm="1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13900" dirty="0"/>
              <a:t>f, </a:t>
            </a:r>
            <a:r>
              <a:rPr lang="en-US" sz="13900" dirty="0" err="1"/>
              <a:t>ff</a:t>
            </a:r>
            <a:r>
              <a:rPr lang="en-US" sz="13900" dirty="0"/>
              <a:t>, _</a:t>
            </a:r>
            <a:r>
              <a:rPr lang="en-US" sz="13900" dirty="0" err="1"/>
              <a:t>gh,ph</a:t>
            </a:r>
            <a:endParaRPr lang="en-US" sz="139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B307D2-4423-4621-88A4-17BC9677D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2"/>
    </mc:Choice>
    <mc:Fallback>
      <p:transition spd="slow" advTm="2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1F9C27-EA11-4C7C-B5B9-09DC27E9B1F4}"/>
              </a:ext>
            </a:extLst>
          </p:cNvPr>
          <p:cNvSpPr txBox="1">
            <a:spLocks/>
          </p:cNvSpPr>
          <p:nvPr/>
        </p:nvSpPr>
        <p:spPr>
          <a:xfrm>
            <a:off x="736333" y="1122675"/>
            <a:ext cx="8229600" cy="484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79C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/>
            <a:r>
              <a:rPr lang="en-US" sz="20000" dirty="0"/>
              <a:t>g, </a:t>
            </a:r>
            <a:r>
              <a:rPr lang="en-US" sz="20000" dirty="0" err="1"/>
              <a:t>gh</a:t>
            </a:r>
            <a:endParaRPr lang="en-US" sz="20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72BAF4-7E6B-4DC7-B5DA-B17B32C3A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1"/>
    </mc:Choice>
    <mc:Fallback>
      <p:transition spd="slow" advTm="1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F PowerpointTemplate" id="{B4F02025-3E68-F040-98CF-1341AE3AAC8F}" vid="{59CFED6C-73CA-104B-A65E-E5C877817D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272</Words>
  <Application>Microsoft Office PowerPoint</Application>
  <PresentationFormat>On-screen Show (4:3)</PresentationFormat>
  <Paragraphs>58</Paragraphs>
  <Slides>48</Slides>
  <Notes>2</Notes>
  <HiddenSlides>0</HiddenSlides>
  <MMClips>46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Arial Black</vt:lpstr>
      <vt:lpstr>Calibri</vt:lpstr>
      <vt:lpstr>Office Theme</vt:lpstr>
      <vt:lpstr>PowerPoint Presentation</vt:lpstr>
      <vt:lpstr>Phoneme-Grapheme Correspondences</vt:lpstr>
      <vt:lpstr>a</vt:lpstr>
      <vt:lpstr>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Tevault</dc:creator>
  <cp:lastModifiedBy>Erin Bailey</cp:lastModifiedBy>
  <cp:revision>27</cp:revision>
  <cp:lastPrinted>2018-05-30T19:42:01Z</cp:lastPrinted>
  <dcterms:created xsi:type="dcterms:W3CDTF">2018-05-30T14:05:40Z</dcterms:created>
  <dcterms:modified xsi:type="dcterms:W3CDTF">2018-08-01T14:54:44Z</dcterms:modified>
</cp:coreProperties>
</file>